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標題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6" name="日期版面配置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7" name="內容版面配置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9" name="日期版面配置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標題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25" name="文字版面配置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8" name="內容版面配置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29" name="頁尾版面配置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標題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1" name="日期版面配置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8A7D9DBE-D2C3-44B6-9CAB-3DC60C52D39B}" type="datetimeFigureOut">
              <a:rPr lang="zh-TW" altLang="en-US" smtClean="0"/>
              <a:pPr/>
              <a:t>2019/1/9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465FDDA-C30E-4E52-A102-07E6BEE03C4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>
                <a:latin typeface="+mj-ea"/>
              </a:rPr>
              <a:t>IOS</a:t>
            </a:r>
            <a:r>
              <a:rPr lang="zh-TW" altLang="en-US" sz="4000" b="1" dirty="0" smtClean="0">
                <a:latin typeface="+mj-ea"/>
              </a:rPr>
              <a:t> </a:t>
            </a:r>
            <a:r>
              <a:rPr lang="en-US" altLang="zh-TW" sz="4000" b="1" dirty="0" smtClean="0">
                <a:latin typeface="+mj-ea"/>
              </a:rPr>
              <a:t>app</a:t>
            </a:r>
            <a:r>
              <a:rPr lang="zh-TW" altLang="en-US" sz="4000" b="1" dirty="0" smtClean="0">
                <a:latin typeface="+mj-ea"/>
              </a:rPr>
              <a:t>專題 </a:t>
            </a:r>
            <a:r>
              <a:rPr lang="zh-TW" altLang="en-US" sz="4000" b="1" dirty="0" smtClean="0">
                <a:latin typeface="+mj-ea"/>
              </a:rPr>
              <a:t>第十組</a:t>
            </a:r>
            <a:endParaRPr lang="zh-TW" altLang="en-US" sz="4000" b="1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</a:rPr>
              <a:t>B10500012</a:t>
            </a:r>
            <a:r>
              <a:rPr lang="zh-TW" altLang="en-US" dirty="0" smtClean="0">
                <a:latin typeface="+mn-ea"/>
              </a:rPr>
              <a:t>鍾佳欽 </a:t>
            </a:r>
            <a:r>
              <a:rPr lang="en-US" altLang="zh-TW" dirty="0" smtClean="0">
                <a:latin typeface="+mn-ea"/>
              </a:rPr>
              <a:t>/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B10500038</a:t>
            </a:r>
            <a:r>
              <a:rPr lang="zh-TW" altLang="en-US" dirty="0" smtClean="0">
                <a:latin typeface="+mn-ea"/>
              </a:rPr>
              <a:t>張家瑀</a:t>
            </a:r>
            <a:endParaRPr lang="zh-TW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日曆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新增功能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2394992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為新增功能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zh-TW" altLang="en-US" sz="2400" dirty="0" smtClean="0">
                <a:latin typeface="+mj-ea"/>
                <a:ea typeface="+mj-ea"/>
              </a:rPr>
              <a:t>只能看日期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zh-TW" altLang="en-US" sz="2400" dirty="0" smtClean="0">
                <a:latin typeface="+mj-ea"/>
                <a:ea typeface="+mj-ea"/>
              </a:rPr>
              <a:t>可前後換月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4" name="圖片 3" descr="20190107_190108_0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332656"/>
            <a:ext cx="2465956" cy="4377072"/>
          </a:xfrm>
          <a:prstGeom prst="rect">
            <a:avLst/>
          </a:prstGeom>
        </p:spPr>
      </p:pic>
      <p:pic>
        <p:nvPicPr>
          <p:cNvPr id="5" name="圖片 4" descr="20190107_190108_00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216" y="332656"/>
            <a:ext cx="2465956" cy="4377072"/>
          </a:xfrm>
          <a:prstGeom prst="rect">
            <a:avLst/>
          </a:prstGeom>
        </p:spPr>
      </p:pic>
      <p:pic>
        <p:nvPicPr>
          <p:cNvPr id="6" name="圖片 5" descr="20190107_190108_00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2276872"/>
            <a:ext cx="2465956" cy="4377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更改密碼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2971056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更改登入的密碼用</a:t>
            </a:r>
            <a:endParaRPr lang="en-US" altLang="zh-TW" sz="2400" dirty="0" smtClean="0"/>
          </a:p>
          <a:p>
            <a:r>
              <a:rPr lang="zh-TW" altLang="en-US" sz="2400" dirty="0" smtClean="0"/>
              <a:t>更改成功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失敗皆會在上方文字顯示</a:t>
            </a:r>
            <a:endParaRPr lang="zh-TW" altLang="en-US" sz="2400" dirty="0"/>
          </a:p>
        </p:txBody>
      </p:sp>
      <p:pic>
        <p:nvPicPr>
          <p:cNvPr id="4" name="圖片 3" descr="20190107_190108_0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260648"/>
            <a:ext cx="2621485" cy="4653136"/>
          </a:xfrm>
          <a:prstGeom prst="rect">
            <a:avLst/>
          </a:prstGeom>
        </p:spPr>
      </p:pic>
      <p:pic>
        <p:nvPicPr>
          <p:cNvPr id="5" name="圖片 4" descr="20190107_190108_0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00" y="260648"/>
            <a:ext cx="2621485" cy="4653136"/>
          </a:xfrm>
          <a:prstGeom prst="rect">
            <a:avLst/>
          </a:prstGeom>
        </p:spPr>
      </p:pic>
      <p:pic>
        <p:nvPicPr>
          <p:cNvPr id="6" name="圖片 5" descr="20190107_190108_00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916832"/>
            <a:ext cx="2621485" cy="4653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增加日記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3043064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點選右方按鈕可選擇要拍攝圖片或從相簿選取圖片</a:t>
            </a:r>
            <a:endParaRPr lang="en-US" altLang="zh-TW" sz="2400" dirty="0" smtClean="0"/>
          </a:p>
          <a:p>
            <a:r>
              <a:rPr lang="zh-TW" altLang="en-US" sz="2400" dirty="0" smtClean="0"/>
              <a:t>下方可輸入日記</a:t>
            </a:r>
            <a:endParaRPr lang="en-US" altLang="zh-TW" sz="2400" dirty="0" smtClean="0"/>
          </a:p>
          <a:p>
            <a:r>
              <a:rPr lang="zh-TW" altLang="en-US" sz="2400" dirty="0" smtClean="0"/>
              <a:t>按下右上方</a:t>
            </a:r>
            <a:r>
              <a:rPr lang="en-US" altLang="zh-TW" sz="2400" dirty="0" smtClean="0"/>
              <a:t>done</a:t>
            </a:r>
            <a:r>
              <a:rPr lang="zh-TW" altLang="en-US" sz="2400" dirty="0" smtClean="0"/>
              <a:t>鍵儲存</a:t>
            </a:r>
            <a:endParaRPr lang="zh-TW" altLang="en-US" sz="2400" dirty="0"/>
          </a:p>
        </p:txBody>
      </p:sp>
      <p:pic>
        <p:nvPicPr>
          <p:cNvPr id="4" name="圖片 3" descr="20190107_190108_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9872" y="830728"/>
            <a:ext cx="2621485" cy="4653136"/>
          </a:xfrm>
          <a:prstGeom prst="rect">
            <a:avLst/>
          </a:prstGeom>
        </p:spPr>
      </p:pic>
      <p:pic>
        <p:nvPicPr>
          <p:cNvPr id="5" name="圖片 4" descr="20190107_190108_00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836712"/>
            <a:ext cx="2621485" cy="46531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增加日記</a:t>
            </a:r>
            <a:endParaRPr lang="zh-TW" altLang="en-US" dirty="0"/>
          </a:p>
        </p:txBody>
      </p:sp>
      <p:pic>
        <p:nvPicPr>
          <p:cNvPr id="4" name="內容版面配置區 3" descr="20190107_190108_00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556792"/>
            <a:ext cx="2569607" cy="4561051"/>
          </a:xfrm>
        </p:spPr>
      </p:pic>
      <p:pic>
        <p:nvPicPr>
          <p:cNvPr id="5" name="圖片 4" descr="20190107_190108_00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556792"/>
            <a:ext cx="2584288" cy="4587112"/>
          </a:xfrm>
          <a:prstGeom prst="rect">
            <a:avLst/>
          </a:prstGeom>
        </p:spPr>
      </p:pic>
      <p:pic>
        <p:nvPicPr>
          <p:cNvPr id="6" name="圖片 5" descr="20190107_190108_00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1484784"/>
            <a:ext cx="2584288" cy="45871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日記清單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3403104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顯示輸入內容，點</a:t>
            </a:r>
            <a:r>
              <a:rPr lang="en-US" altLang="zh-TW" sz="2400" dirty="0" smtClean="0"/>
              <a:t>cell</a:t>
            </a:r>
            <a:r>
              <a:rPr lang="zh-TW" altLang="en-US" sz="2400" dirty="0" smtClean="0"/>
              <a:t>後會顯示完整內容</a:t>
            </a:r>
            <a:endParaRPr lang="en-US" altLang="zh-TW" sz="2400" dirty="0" smtClean="0"/>
          </a:p>
          <a:p>
            <a:r>
              <a:rPr lang="zh-TW" altLang="en-US" sz="2400" dirty="0" smtClean="0"/>
              <a:t>輸入完日記後須按下</a:t>
            </a:r>
            <a:r>
              <a:rPr lang="en-US" altLang="zh-TW" sz="2400" dirty="0" smtClean="0"/>
              <a:t>reload</a:t>
            </a:r>
            <a:r>
              <a:rPr lang="zh-TW" altLang="en-US" sz="2400" dirty="0" smtClean="0"/>
              <a:t>鍵重載顯示</a:t>
            </a:r>
            <a:endParaRPr lang="en-US" altLang="zh-TW" sz="2400" dirty="0" smtClean="0"/>
          </a:p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cell</a:t>
            </a:r>
            <a:r>
              <a:rPr lang="zh-TW" altLang="en-US" sz="2400" dirty="0" smtClean="0"/>
              <a:t>往左滑可刪除該筆資料</a:t>
            </a:r>
            <a:endParaRPr lang="zh-TW" altLang="en-US" sz="2400" dirty="0"/>
          </a:p>
        </p:txBody>
      </p:sp>
      <p:pic>
        <p:nvPicPr>
          <p:cNvPr id="4" name="圖片 3" descr="20190107_190108_0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052736"/>
            <a:ext cx="2946028" cy="52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日記清單</a:t>
            </a:r>
            <a:endParaRPr lang="zh-TW" altLang="en-US" dirty="0"/>
          </a:p>
        </p:txBody>
      </p:sp>
      <p:pic>
        <p:nvPicPr>
          <p:cNvPr id="5" name="圖片 4" descr="20190107_190108_0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1052736"/>
            <a:ext cx="2668796" cy="4737112"/>
          </a:xfrm>
          <a:prstGeom prst="rect">
            <a:avLst/>
          </a:prstGeom>
        </p:spPr>
      </p:pic>
      <p:pic>
        <p:nvPicPr>
          <p:cNvPr id="6" name="圖片 5" descr="20190107_190108_0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24744"/>
            <a:ext cx="2668796" cy="4737112"/>
          </a:xfrm>
          <a:prstGeom prst="rect">
            <a:avLst/>
          </a:prstGeom>
        </p:spPr>
      </p:pic>
      <p:pic>
        <p:nvPicPr>
          <p:cNvPr id="4" name="內容版面配置區 3" descr="20190107_190108_000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547664" y="3861048"/>
            <a:ext cx="2710628" cy="4811365"/>
          </a:xfrm>
        </p:spPr>
      </p:pic>
      <p:pic>
        <p:nvPicPr>
          <p:cNvPr id="7" name="圖片 6" descr="IMG_004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1124744"/>
            <a:ext cx="2743189" cy="48691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467544" y="3645024"/>
            <a:ext cx="8458200" cy="1219200"/>
          </a:xfrm>
        </p:spPr>
        <p:txBody>
          <a:bodyPr/>
          <a:lstStyle/>
          <a:p>
            <a:r>
              <a:rPr lang="zh-TW" altLang="en-US" dirty="0" smtClean="0"/>
              <a:t>雖然當不成日記本，</a:t>
            </a:r>
            <a:endParaRPr lang="en-US" altLang="zh-TW" dirty="0" smtClean="0"/>
          </a:p>
          <a:p>
            <a:r>
              <a:rPr lang="zh-TW" altLang="en-US" dirty="0" smtClean="0"/>
              <a:t>但可以</a:t>
            </a:r>
            <a:r>
              <a:rPr lang="zh-TW" altLang="en-US" dirty="0" smtClean="0"/>
              <a:t>用來</a:t>
            </a:r>
            <a:r>
              <a:rPr lang="zh-TW" altLang="en-US" dirty="0" smtClean="0"/>
              <a:t>當作</a:t>
            </a:r>
            <a:r>
              <a:rPr lang="zh-TW" altLang="en-US" dirty="0"/>
              <a:t>待</a:t>
            </a:r>
            <a:r>
              <a:rPr lang="zh-TW" altLang="en-US" dirty="0" smtClean="0"/>
              <a:t>辦</a:t>
            </a:r>
            <a:r>
              <a:rPr lang="zh-TW" altLang="en-US" dirty="0" smtClean="0"/>
              <a:t>清單使用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686800" cy="1184825"/>
          </a:xfrm>
        </p:spPr>
        <p:txBody>
          <a:bodyPr>
            <a:normAutofit/>
          </a:bodyPr>
          <a:lstStyle/>
          <a:p>
            <a:r>
              <a:rPr lang="zh-TW" altLang="en-US" sz="4000" b="1" dirty="0" smtClean="0"/>
              <a:t>應用程式使用時機</a:t>
            </a:r>
            <a:endParaRPr lang="zh-TW" altLang="en-US" sz="4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979712" y="2708920"/>
            <a:ext cx="6120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The END</a:t>
            </a:r>
            <a:endParaRPr lang="zh-TW" altLang="en-US" sz="88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79512" y="2852936"/>
            <a:ext cx="8686800" cy="1184825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原先目標與完成進度說明</a:t>
            </a:r>
            <a:endParaRPr lang="zh-TW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就功能上來說，有大略完成原定目標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原定目標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完成進度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l"/>
            </a:pPr>
            <a:r>
              <a:rPr lang="zh-TW" altLang="en-US" dirty="0" smtClean="0"/>
              <a:t>需要有密碼輸入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更改</a:t>
            </a:r>
            <a:endParaRPr lang="en-US" altLang="zh-TW" dirty="0" smtClean="0"/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dirty="0" smtClean="0"/>
              <a:t>可顯示當時日期</a:t>
            </a:r>
            <a:r>
              <a:rPr lang="en-US" altLang="zh-TW" dirty="0" smtClean="0"/>
              <a:t>/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pPr>
              <a:buFont typeface="Wingdings" pitchFamily="2" charset="2"/>
              <a:buChar char="l"/>
            </a:pPr>
            <a:r>
              <a:rPr lang="zh-TW" altLang="en-US" dirty="0" smtClean="0"/>
              <a:t>可輸入日記內容，並且能產生清單顯示</a:t>
            </a:r>
            <a:endParaRPr lang="en-US" altLang="zh-TW" dirty="0" smtClean="0"/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dirty="0" smtClean="0"/>
              <a:t>可刪除以輸入之內容</a:t>
            </a:r>
            <a:endParaRPr lang="en-US" altLang="zh-TW" dirty="0" smtClean="0"/>
          </a:p>
          <a:p>
            <a:pPr>
              <a:buFont typeface="Wingdings" pitchFamily="2" charset="2"/>
              <a:buChar char="l"/>
            </a:pPr>
            <a:r>
              <a:rPr lang="zh-TW" altLang="en-US" dirty="0" smtClean="0"/>
              <a:t>可運用手機內部的相機</a:t>
            </a:r>
            <a:r>
              <a:rPr lang="en-US" altLang="zh-TW" dirty="0" smtClean="0"/>
              <a:t>/</a:t>
            </a:r>
            <a:r>
              <a:rPr lang="zh-TW" altLang="en-US" dirty="0" smtClean="0"/>
              <a:t>相簿放入圖片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TW" altLang="en-US" dirty="0" smtClean="0"/>
              <a:t>有完成</a:t>
            </a: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dirty="0" smtClean="0"/>
              <a:t>有完成</a:t>
            </a: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dirty="0" smtClean="0"/>
              <a:t>有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endParaRPr lang="en-US" altLang="zh-TW" dirty="0"/>
          </a:p>
          <a:p>
            <a:pPr>
              <a:buFont typeface="Wingdings" pitchFamily="2" charset="2"/>
              <a:buChar char="Ø"/>
            </a:pPr>
            <a:r>
              <a:rPr lang="zh-TW" altLang="en-US" dirty="0" smtClean="0"/>
              <a:t>有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dirty="0" smtClean="0"/>
              <a:t>有完成，但沒有儲存功能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79512" y="2852936"/>
            <a:ext cx="8686800" cy="1184825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應用程式使用流程</a:t>
            </a:r>
            <a:endParaRPr lang="zh-TW" alt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610600" cy="882650"/>
          </a:xfrm>
        </p:spPr>
        <p:txBody>
          <a:bodyPr/>
          <a:lstStyle/>
          <a:p>
            <a:r>
              <a:rPr lang="zh-TW" altLang="en-US" dirty="0" smtClean="0"/>
              <a:t>程式</a:t>
            </a:r>
            <a:r>
              <a:rPr lang="en-US" altLang="zh-TW" dirty="0" smtClean="0"/>
              <a:t>icon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在模擬器上執行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在手機上執行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內容版面配置區 6" descr="20190107_190108_0024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1309163" y="1316038"/>
            <a:ext cx="2234661" cy="3941762"/>
          </a:xfrm>
        </p:spPr>
      </p:pic>
      <p:pic>
        <p:nvPicPr>
          <p:cNvPr id="10" name="內容版面配置區 9" descr="20190107_190108_0001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5682557" y="1316038"/>
            <a:ext cx="2220711" cy="3941762"/>
          </a:xfrm>
        </p:spPr>
      </p:pic>
      <p:cxnSp>
        <p:nvCxnSpPr>
          <p:cNvPr id="9" name="直線單箭頭接點 8"/>
          <p:cNvCxnSpPr/>
          <p:nvPr/>
        </p:nvCxnSpPr>
        <p:spPr>
          <a:xfrm flipV="1">
            <a:off x="611560" y="2420888"/>
            <a:ext cx="792088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27584" y="558924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在繪製</a:t>
            </a:r>
            <a:r>
              <a:rPr lang="en-US" altLang="zh-TW" sz="2400" dirty="0" smtClean="0">
                <a:latin typeface="+mj-ea"/>
                <a:ea typeface="+mj-ea"/>
              </a:rPr>
              <a:t>icon</a:t>
            </a:r>
            <a:r>
              <a:rPr lang="zh-TW" altLang="en-US" sz="2400" dirty="0" smtClean="0">
                <a:latin typeface="+mj-ea"/>
                <a:ea typeface="+mj-ea"/>
              </a:rPr>
              <a:t>時，沒有將全部</a:t>
            </a:r>
            <a:r>
              <a:rPr lang="en-US" altLang="zh-TW" sz="2400" dirty="0" smtClean="0">
                <a:latin typeface="+mj-ea"/>
                <a:ea typeface="+mj-ea"/>
              </a:rPr>
              <a:t>icon</a:t>
            </a:r>
            <a:r>
              <a:rPr lang="zh-TW" altLang="en-US" sz="2400" dirty="0" smtClean="0">
                <a:latin typeface="+mj-ea"/>
                <a:ea typeface="+mj-ea"/>
              </a:rPr>
              <a:t>大小都製作出來，導致手機上無法顯示。</a:t>
            </a:r>
            <a:r>
              <a:rPr lang="en-US" altLang="zh-TW" sz="2400" dirty="0" smtClean="0">
                <a:latin typeface="+mj-ea"/>
                <a:ea typeface="+mj-ea"/>
              </a:rPr>
              <a:t>(2019/1/9</a:t>
            </a:r>
            <a:r>
              <a:rPr lang="zh-TW" altLang="en-US" sz="2400" dirty="0" smtClean="0">
                <a:latin typeface="+mj-ea"/>
                <a:ea typeface="+mj-ea"/>
              </a:rPr>
              <a:t>時，</a:t>
            </a:r>
            <a:r>
              <a:rPr lang="zh-TW" altLang="en-US" sz="2400" dirty="0" smtClean="0">
                <a:latin typeface="+mj-ea"/>
                <a:ea typeface="+mj-ea"/>
              </a:rPr>
              <a:t>已</a:t>
            </a:r>
            <a:r>
              <a:rPr lang="zh-TW" altLang="en-US" sz="2400" dirty="0" smtClean="0">
                <a:latin typeface="+mj-ea"/>
                <a:ea typeface="+mj-ea"/>
              </a:rPr>
              <a:t>解決問題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Loading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 descr="20190107_190108_002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08104" y="1196752"/>
            <a:ext cx="2774796" cy="5002623"/>
          </a:xfrm>
        </p:spPr>
      </p:pic>
      <p:sp>
        <p:nvSpPr>
          <p:cNvPr id="6" name="文字方塊 5"/>
          <p:cNvSpPr txBox="1"/>
          <p:nvPr/>
        </p:nvSpPr>
        <p:spPr>
          <a:xfrm>
            <a:off x="683568" y="2852936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本來我們設計有載入中的符號，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並且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會動，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但是並沒有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嘗試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出可以讓它動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的方法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包含放入自己繪製的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gif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檔，但一樣會卡在第一張圖不動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390716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一進入</a:t>
            </a:r>
            <a:r>
              <a:rPr lang="en-US" altLang="zh-TW" sz="2400" dirty="0" smtClean="0">
                <a:latin typeface="+mj-ea"/>
                <a:ea typeface="+mj-ea"/>
              </a:rPr>
              <a:t>app</a:t>
            </a:r>
            <a:r>
              <a:rPr lang="zh-TW" altLang="en-US" sz="2400" dirty="0" smtClean="0">
                <a:latin typeface="+mj-ea"/>
                <a:ea typeface="+mj-ea"/>
              </a:rPr>
              <a:t>為登入畫面，按下</a:t>
            </a:r>
            <a:r>
              <a:rPr lang="en-US" altLang="zh-TW" sz="2400" dirty="0" smtClean="0">
                <a:latin typeface="+mj-ea"/>
                <a:ea typeface="+mj-ea"/>
              </a:rPr>
              <a:t>login</a:t>
            </a:r>
            <a:r>
              <a:rPr lang="zh-TW" altLang="en-US" sz="2400" dirty="0" smtClean="0">
                <a:latin typeface="+mj-ea"/>
                <a:ea typeface="+mj-ea"/>
              </a:rPr>
              <a:t>鍵時，會跳出輸入密碼的小視窗。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zh-TW" altLang="en-US" sz="2400" dirty="0" smtClean="0">
                <a:latin typeface="+mj-ea"/>
                <a:ea typeface="+mj-ea"/>
              </a:rPr>
              <a:t>輸入正確可進入主畫面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4" name="圖片 3" descr="20190107_190108_0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1124744"/>
            <a:ext cx="3067732" cy="5445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登入畫面</a:t>
            </a:r>
            <a:endParaRPr lang="zh-TW" altLang="en-US" dirty="0"/>
          </a:p>
        </p:txBody>
      </p:sp>
      <p:pic>
        <p:nvPicPr>
          <p:cNvPr id="4" name="內容版面配置區 3" descr="20190107_190108_00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2549838" cy="4525962"/>
          </a:xfrm>
        </p:spPr>
      </p:pic>
      <p:pic>
        <p:nvPicPr>
          <p:cNvPr id="5" name="圖片 4" descr="20190107_190108_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1412776"/>
            <a:ext cx="2612357" cy="46369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4339208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此頁面</a:t>
            </a:r>
            <a:r>
              <a:rPr lang="zh-TW" altLang="en-US" sz="2400" dirty="0" smtClean="0"/>
              <a:t>會顯示使用時的日期、星期和時間</a:t>
            </a:r>
            <a:endParaRPr lang="en-US" altLang="zh-TW" sz="2400" dirty="0" smtClean="0"/>
          </a:p>
          <a:p>
            <a:r>
              <a:rPr lang="zh-TW" altLang="en-US" sz="2400" dirty="0" smtClean="0"/>
              <a:t>而功能列上按鈕由左至右為</a:t>
            </a:r>
            <a:r>
              <a:rPr lang="en-US" altLang="zh-TW" sz="2400" dirty="0" smtClean="0"/>
              <a:t>:</a:t>
            </a:r>
          </a:p>
          <a:p>
            <a:pPr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日曆、更改密碼、日記清單、增加日記</a:t>
            </a:r>
            <a:endParaRPr lang="en-US" altLang="zh-TW" sz="2400" dirty="0" smtClean="0"/>
          </a:p>
          <a:p>
            <a:r>
              <a:rPr lang="zh-TW" altLang="en-US" sz="2400" dirty="0" smtClean="0"/>
              <a:t>本來設計主畫面圖的</a:t>
            </a:r>
            <a:r>
              <a:rPr lang="en-US" altLang="zh-TW" sz="2400" dirty="0" smtClean="0"/>
              <a:t>gif</a:t>
            </a:r>
            <a:r>
              <a:rPr lang="zh-TW" altLang="en-US" sz="2400" dirty="0" smtClean="0"/>
              <a:t>圖會動，但一樣失敗了</a:t>
            </a:r>
            <a:endParaRPr lang="zh-TW" altLang="en-US" sz="2400" dirty="0"/>
          </a:p>
        </p:txBody>
      </p:sp>
      <p:pic>
        <p:nvPicPr>
          <p:cNvPr id="4" name="圖片 3" descr="20190107_190108_0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052736"/>
            <a:ext cx="3027164" cy="537321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旅程">
  <a:themeElements>
    <a:clrScheme name="旅程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旅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旅程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61</TotalTime>
  <Words>341</Words>
  <Application>Microsoft Office PowerPoint</Application>
  <PresentationFormat>如螢幕大小 (4:3)</PresentationFormat>
  <Paragraphs>54</Paragraphs>
  <Slides>17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旅程</vt:lpstr>
      <vt:lpstr>IOS app專題 第十組</vt:lpstr>
      <vt:lpstr>原先目標與完成進度說明</vt:lpstr>
      <vt:lpstr>就功能上來說，有大略完成原定目標</vt:lpstr>
      <vt:lpstr>應用程式使用流程</vt:lpstr>
      <vt:lpstr>程式icon設計</vt:lpstr>
      <vt:lpstr>Loading畫面</vt:lpstr>
      <vt:lpstr>登入畫面</vt:lpstr>
      <vt:lpstr>登入畫面</vt:lpstr>
      <vt:lpstr>主畫面</vt:lpstr>
      <vt:lpstr>日曆(新增功能)</vt:lpstr>
      <vt:lpstr>更改密碼</vt:lpstr>
      <vt:lpstr>增加日記</vt:lpstr>
      <vt:lpstr>增加日記</vt:lpstr>
      <vt:lpstr>日記清單</vt:lpstr>
      <vt:lpstr>日記清單</vt:lpstr>
      <vt:lpstr>應用程式使用時機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app專題 第七組</dc:title>
  <dc:creator>user</dc:creator>
  <cp:lastModifiedBy>aaa</cp:lastModifiedBy>
  <cp:revision>16</cp:revision>
  <dcterms:created xsi:type="dcterms:W3CDTF">2019-01-08T01:54:56Z</dcterms:created>
  <dcterms:modified xsi:type="dcterms:W3CDTF">2019-01-09T13:13:17Z</dcterms:modified>
</cp:coreProperties>
</file>